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67" r:id="rId8"/>
    <p:sldId id="260" r:id="rId9"/>
    <p:sldId id="269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5/27/2019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5/27/2019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77;&#1082;&#1089;&#1072;&#1085;&#1076;&#1088;\Desktop\&#1087;&#1088;&#1087;&#1086;&#1076;&#1072;&#1074;&#1072;&#1090;&#1077;\2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77;&#1082;&#1089;&#1072;&#1085;&#1076;&#1088;\Desktop\&#1087;&#1088;&#1087;&#1086;&#1076;&#1072;&#1074;&#1072;&#1090;&#1077;\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67494"/>
            <a:ext cx="3672408" cy="189021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КОСТРОВ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АЛЕКСАНДР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АНАТОЛЬЕВИЧ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05776"/>
            <a:ext cx="7200800" cy="9181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mbria" pitchFamily="18" charset="0"/>
              </a:rPr>
              <a:t>Заведующий отделением «Автоматика и телемеханика на ж.д. транспорте» Челябинского института путей сообщения филиала </a:t>
            </a:r>
            <a:r>
              <a:rPr lang="ru-RU" dirty="0" err="1" smtClean="0">
                <a:latin typeface="Cambria" pitchFamily="18" charset="0"/>
              </a:rPr>
              <a:t>УрГУПС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827824"/>
            <a:ext cx="491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Преподаватель специальных дисциплин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050" name="AutoShape 2" descr="http://www.omrbi.ru/media/img/new%201/foto1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www.omrbi.ru/media/img/new%201/foto1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Александр\Desktop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7292"/>
            <a:ext cx="1667435" cy="2364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1491630"/>
            <a:ext cx="280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В образовательном процессе активно проводит работы на тренажерах и макетах, использует при подготовке студентов учебный полигон ЧИПС 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</p:txBody>
      </p:sp>
      <p:pic>
        <p:nvPicPr>
          <p:cNvPr id="7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87574"/>
            <a:ext cx="4824536" cy="361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313349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Награжден благодарностью 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Начальника ЮУЖД </a:t>
            </a:r>
          </a:p>
          <a:p>
            <a:pPr algn="ctr"/>
            <a:endParaRPr lang="ru-RU" sz="20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«За тесное взаимодействие в области научно-исследовательских работ со структурными подразделениями дороги»</a:t>
            </a:r>
            <a:endParaRPr lang="ru-RU" sz="20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7574"/>
            <a:ext cx="2376264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987574"/>
            <a:ext cx="2880320" cy="36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1203598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С проектом </a:t>
            </a:r>
            <a:r>
              <a:rPr lang="ru-RU" sz="2000" b="1" dirty="0" smtClean="0">
                <a:latin typeface="+mj-lt"/>
              </a:rPr>
              <a:t>«Применением технологий виртуальной и дополненной реальности в образовательном процессе» </a:t>
            </a:r>
            <a:r>
              <a:rPr lang="ru-RU" sz="2000" dirty="0" smtClean="0">
                <a:latin typeface="+mj-lt"/>
              </a:rPr>
              <a:t>участвовал в</a:t>
            </a:r>
          </a:p>
          <a:p>
            <a:pPr algn="ctr"/>
            <a:r>
              <a:rPr lang="ru-RU" sz="2000" dirty="0" smtClean="0">
                <a:latin typeface="+mj-lt"/>
              </a:rPr>
              <a:t>смотре -конкурсе профессиональных компетенций преподавателей университетских комплексов железнодорожного транспорта и учебных центров ОАО «РЖД» дошел до полуфинала данного смотра-конкурса.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120359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Награжден дипломом участника в выставочной экспозиции Международного фестиваля научно-технического творчества </a:t>
            </a:r>
            <a:r>
              <a:rPr lang="ru-RU" sz="2000" b="1" dirty="0" smtClean="0">
                <a:latin typeface="+mj-lt"/>
              </a:rPr>
              <a:t>«От винта!» </a:t>
            </a:r>
          </a:p>
          <a:p>
            <a:pPr algn="ctr"/>
            <a:r>
              <a:rPr lang="ru-RU" sz="2000" dirty="0" smtClean="0">
                <a:latin typeface="+mj-lt"/>
              </a:rPr>
              <a:t>в рамках </a:t>
            </a:r>
            <a:r>
              <a:rPr lang="en-US" sz="2000" dirty="0" smtClean="0">
                <a:latin typeface="+mj-lt"/>
              </a:rPr>
              <a:t>V</a:t>
            </a:r>
            <a:r>
              <a:rPr lang="ru-RU" sz="2000" dirty="0" smtClean="0">
                <a:latin typeface="+mj-lt"/>
              </a:rPr>
              <a:t> Национального чемпионата сквозных рабочих профессий высокотехнологичных отраслей промышленности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WORLDSKILLS HI-TECH</a:t>
            </a:r>
            <a:endParaRPr lang="ru-RU" sz="2000" b="1" dirty="0">
              <a:latin typeface="+mj-lt"/>
            </a:endParaRPr>
          </a:p>
        </p:txBody>
      </p:sp>
      <p:pic>
        <p:nvPicPr>
          <p:cNvPr id="2050" name="Picture 2" descr="https://pp.userapi.com/c844417/v844417047/1f6fc9/1vwwuEsqJ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3" y="987574"/>
            <a:ext cx="270029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1203598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Награжден дипломом </a:t>
            </a:r>
          </a:p>
          <a:p>
            <a:pPr algn="ctr"/>
            <a:r>
              <a:rPr lang="ru-RU" sz="2000" b="1" dirty="0" smtClean="0">
                <a:latin typeface="+mj-lt"/>
              </a:rPr>
              <a:t>«За </a:t>
            </a:r>
            <a:r>
              <a:rPr lang="en-US" sz="2000" b="1" dirty="0" smtClean="0">
                <a:latin typeface="+mj-lt"/>
              </a:rPr>
              <a:t>I </a:t>
            </a:r>
            <a:r>
              <a:rPr lang="ru-RU" sz="2000" b="1" dirty="0" smtClean="0">
                <a:latin typeface="+mj-lt"/>
              </a:rPr>
              <a:t>место» </a:t>
            </a:r>
          </a:p>
          <a:p>
            <a:pPr algn="ctr"/>
            <a:r>
              <a:rPr lang="ru-RU" sz="2000" dirty="0" smtClean="0">
                <a:latin typeface="+mj-lt"/>
              </a:rPr>
              <a:t>на региональном этапе смотра-конкурса методических разработок по специальностям среднего профессионального образования в номинации </a:t>
            </a:r>
          </a:p>
          <a:p>
            <a:pPr algn="ctr"/>
            <a:r>
              <a:rPr lang="ru-RU" sz="2000" b="1" dirty="0" smtClean="0">
                <a:latin typeface="+mj-lt"/>
              </a:rPr>
              <a:t>«Учебно-методическая разработка занятия с применением интерактивных методов обучения»</a:t>
            </a:r>
            <a:endParaRPr lang="ru-RU" sz="2000" b="1" dirty="0">
              <a:latin typeface="+mj-lt"/>
            </a:endParaRPr>
          </a:p>
        </p:txBody>
      </p:sp>
      <p:pic>
        <p:nvPicPr>
          <p:cNvPr id="21506" name="Picture 2" descr="https://pp.userapi.com/c851328/v851328047/10ed44/sEGhmsAir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7574"/>
            <a:ext cx="270029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120359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Имя занесено на 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Доску почёта </a:t>
            </a:r>
            <a:r>
              <a:rPr lang="ru-RU" sz="2000" b="1" dirty="0" err="1" smtClean="0">
                <a:latin typeface="+mj-lt"/>
              </a:rPr>
              <a:t>УрГУПС</a:t>
            </a:r>
            <a:endParaRPr lang="ru-RU" sz="2000" b="1" dirty="0" smtClean="0">
              <a:latin typeface="+mj-lt"/>
            </a:endParaRPr>
          </a:p>
          <a:p>
            <a:pPr algn="ctr"/>
            <a:endParaRPr lang="ru-RU" sz="2000" b="1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За значительный вклад в подготовку и воспитание высококвалифицированных специалистов для железнодорожной отрасли страны, в организацию и обеспечение образовательного процесса</a:t>
            </a:r>
            <a:endParaRPr lang="ru-RU" sz="2000" dirty="0">
              <a:latin typeface="+mj-lt"/>
            </a:endParaRPr>
          </a:p>
        </p:txBody>
      </p:sp>
      <p:pic>
        <p:nvPicPr>
          <p:cNvPr id="23554" name="Picture 2" descr="https://pp.userapi.com/c844417/v844417047/1f6fe4/3gWqrL8tK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7574"/>
            <a:ext cx="2700299" cy="36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1635646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Участвовал в работе всероссийского образовательного форума 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«Территория смыслов на </a:t>
            </a:r>
            <a:r>
              <a:rPr lang="ru-RU" sz="2000" b="1" dirty="0" err="1" smtClean="0">
                <a:latin typeface="+mj-lt"/>
              </a:rPr>
              <a:t>Клязьме</a:t>
            </a:r>
            <a:r>
              <a:rPr lang="ru-RU" sz="2000" b="1" dirty="0" smtClean="0">
                <a:latin typeface="+mj-lt"/>
              </a:rPr>
              <a:t>»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Участвовал в конкурсе молодежных проектов и получил грат на разработки</a:t>
            </a:r>
            <a:endParaRPr lang="ru-RU" sz="2000" b="1" dirty="0">
              <a:latin typeface="+mj-lt"/>
            </a:endParaRPr>
          </a:p>
        </p:txBody>
      </p:sp>
      <p:pic>
        <p:nvPicPr>
          <p:cNvPr id="22530" name="Picture 2" descr="https://pp.userapi.com/c844321/v844321935/1fd1b3/SHULbyqdG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9782"/>
            <a:ext cx="2448272" cy="1836205"/>
          </a:xfrm>
          <a:prstGeom prst="rect">
            <a:avLst/>
          </a:prstGeom>
          <a:noFill/>
        </p:spPr>
      </p:pic>
      <p:pic>
        <p:nvPicPr>
          <p:cNvPr id="22532" name="Picture 4" descr="https://pp.userapi.com/c844417/v844417935/20060d/ANjQs_151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987574"/>
            <a:ext cx="2448272" cy="183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13333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Под руководством ежегодно выполняется 1-2 реальных дипломных проекта – гранта, в рамках которых кабинеты и лаборатории ЧИПС оснащаются современными макетами-тренажерами</a:t>
            </a:r>
          </a:p>
          <a:p>
            <a:pPr>
              <a:buNone/>
            </a:pPr>
            <a:endParaRPr lang="ru-RU" sz="2000" dirty="0" smtClean="0"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11710"/>
            <a:ext cx="381642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171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895786"/>
            <a:ext cx="8208912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1601381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В образовательном процессе использует технологии виртуальной и дополненной реальности (</a:t>
            </a:r>
            <a:r>
              <a:rPr lang="en-US" sz="2000" dirty="0" smtClean="0">
                <a:latin typeface="+mj-lt"/>
              </a:rPr>
              <a:t>VR-</a:t>
            </a:r>
            <a:r>
              <a:rPr lang="ru-RU" sz="2000" dirty="0" smtClean="0">
                <a:latin typeface="+mj-lt"/>
              </a:rPr>
              <a:t>очки)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algn="ctr"/>
            <a:endParaRPr lang="ru-RU" sz="2000" b="1" dirty="0">
              <a:latin typeface="+mj-lt"/>
            </a:endParaRPr>
          </a:p>
        </p:txBody>
      </p:sp>
      <p:pic>
        <p:nvPicPr>
          <p:cNvPr id="6" name="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15566"/>
            <a:ext cx="5052392" cy="378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9946</TotalTime>
  <Words>242</Words>
  <Application>Microsoft Office PowerPoint</Application>
  <PresentationFormat>Экран (16:9)</PresentationFormat>
  <Paragraphs>39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Origin</vt:lpstr>
      <vt:lpstr>КОСТРОВ АЛЕКСАНДР АНАТОЛЬЕВИЧ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специалистов транспортной отрасли при помощи очков виртуальной реальности</dc:title>
  <dc:creator>Александр</dc:creator>
  <cp:lastModifiedBy>Александр</cp:lastModifiedBy>
  <cp:revision>113</cp:revision>
  <dcterms:created xsi:type="dcterms:W3CDTF">2017-08-16T20:01:24Z</dcterms:created>
  <dcterms:modified xsi:type="dcterms:W3CDTF">2019-05-27T09:06:18Z</dcterms:modified>
</cp:coreProperties>
</file>